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0752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4367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0228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3408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5735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620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9988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795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7284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1432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5801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5595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0396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4889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6870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8533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1063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AEAFC83C-DE06-4C53-AF0B-C1B77C189221}" type="datetimeFigureOut">
              <a:rPr lang="cs-CZ" smtClean="0"/>
              <a:t>16.10.2024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cs-CZ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532027A-4F4A-4F50-AAA2-2E2CAFC142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231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15. 10. den bílé hole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Hana kohoutová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0008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Mezinárodní den bílé hole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Mezinárodní den bílé hole je dnem, který nás upozorňuje, že v našem okolí žijí i nevidomí </a:t>
            </a:r>
            <a:r>
              <a:rPr lang="cs-C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lidé,</a:t>
            </a:r>
            <a:r>
              <a:rPr lang="cs-C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cs-CZ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 smtClean="0"/>
              <a:t> </a:t>
            </a:r>
            <a:r>
              <a:rPr lang="cs-C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kteří mají problém se zrakem a kteří ke svému pohybu využívají právě bílou hůl, díky níž dostávají informace ze svého okolí. </a:t>
            </a:r>
            <a:endParaRPr lang="cs-CZ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182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911" y="794328"/>
            <a:ext cx="4281054" cy="428105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195" y="960581"/>
            <a:ext cx="3735532" cy="498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41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HISTORIE BÍLÝCH HOLÍ</a:t>
            </a:r>
          </a:p>
        </p:txBody>
      </p:sp>
      <p:sp>
        <p:nvSpPr>
          <p:cNvPr id="3" name="Obdélník 2"/>
          <p:cNvSpPr/>
          <p:nvPr/>
        </p:nvSpPr>
        <p:spPr>
          <a:xfrm>
            <a:off x="1902691" y="2512291"/>
            <a:ext cx="724130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Hůl provází nevidomé po staletí, její funkce však byla omezena pouze na ochranu těla před nárazem do překážky (funkce ochranná). Až ve dvacátém století dochází k významným změnám. Pokrok v oblasti dopravy sebou nese potřebu označení nevidomé osoby. Zkouší se červené praporky (Belgie, 1911) či žluté pásky s třemi černými body (Dánsko, Švédsko, Německo). Fotograf James </a:t>
            </a:r>
            <a:r>
              <a:rPr lang="cs-C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Biggs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 anglického Bristolu, který přišel o zrak a cítil se ohrožen automobilovým provozem kolem svého domu, si v roce 1921 natírá svoji vycházkovou hůl na bílo, aby se zviditelnil. </a:t>
            </a:r>
            <a:endParaRPr 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159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006764" y="1228436"/>
            <a:ext cx="81372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Nezávisle na </a:t>
            </a:r>
            <a:r>
              <a:rPr lang="cs-C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Biggsovi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přichází ve Francii v roce 1930 </a:t>
            </a:r>
            <a:r>
              <a:rPr lang="cs-C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Guilly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d´ </a:t>
            </a:r>
            <a:r>
              <a:rPr lang="cs-C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Herbemontová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návrhem označit nevidomé osoby bílou holí. Inspirací jí jsou pařížští strážníci využívající bílou hůl k organizování dopravy. Za svůj návrh bojuje a vytváří mu značnou publicitu. V roce 1931 </a:t>
            </a:r>
            <a:r>
              <a:rPr lang="cs-C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financuje 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vlastních zdrojů nákup 5 tisíc bílých holí. Přes počáteční nedůvěru se ve Francii bílá hůl jako označení nevidomé osoby prosazuje a rychle se šíří do  dalších zemí Evropy. Hůl tak získává též funkci signalizační.</a:t>
            </a:r>
            <a:endParaRPr lang="cs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746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874982" y="526473"/>
            <a:ext cx="72690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 Spojených státech se nejprve (1930) experimentuje s černou holí, kterou zavádí </a:t>
            </a:r>
            <a:r>
              <a:rPr lang="cs-CZ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Lion´s</a:t>
            </a: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kluby jako </a:t>
            </a:r>
            <a:r>
              <a:rPr lang="cs-CZ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Guilly</a:t>
            </a: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d´ </a:t>
            </a:r>
            <a:r>
              <a:rPr lang="cs-CZ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Herbemontová</a:t>
            </a: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(1888 – 1980) označení nevidomé osoby v dopravě. Záhy je však černá barva shledána pro motoristy jako nepříliš viditelná a v souladu s Evropou je nahrazena bílou</a:t>
            </a:r>
            <a:r>
              <a:rPr lang="cs-CZ" dirty="0" smtClean="0"/>
              <a:t>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31792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145309" y="535709"/>
            <a:ext cx="799869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  roku 1964 se v USA připomíná 15. říjen jako „Den bezpečnosti s bílou holí“ (</a:t>
            </a:r>
            <a:r>
              <a:rPr lang="cs-CZ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White</a:t>
            </a: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cane</a:t>
            </a: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safety</a:t>
            </a: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od 80. let jako „Den bílé hole“ i v Evropě. Na konci 90. let se po vzoru některých evropských zemí zavádí v České republice červeno– bílá hůl jako označení osob hluchoslepých.</a:t>
            </a:r>
            <a:endParaRPr lang="cs-CZ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801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ROZDĚLENÍ BÍLÝCH HOLÍ</a:t>
            </a:r>
          </a:p>
        </p:txBody>
      </p:sp>
      <p:sp>
        <p:nvSpPr>
          <p:cNvPr id="3" name="Obdélník 2"/>
          <p:cNvSpPr/>
          <p:nvPr/>
        </p:nvSpPr>
        <p:spPr>
          <a:xfrm>
            <a:off x="942109" y="2152074"/>
            <a:ext cx="1002145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 zřejmé, že v jedné bílé holi nelze plnohodnotně skloubit všechny funkce, tedy neexistuje univerzální bílá hůl. Lze však docílit splnění dvou až třech funkcí v těchto kategoriích: </a:t>
            </a:r>
          </a:p>
          <a:p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Hole orientační 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Hole určené nevidomým k orientaci a mobilitě. Někdy označované jako „dlouhé hole“, dosahují ke spodní části sterna (hrudní kosti), do podpaží, někdy i k ramenům, běžně v délkách 110 až 140 cm. </a:t>
            </a:r>
          </a:p>
          <a:p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Hole signalizační 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Hole určené ke zviditelnění slabozrakých (v dopravě apod.) i nevidomých (s vodicím psem, s průvodcem). Dosahují k pasu, běžně v délkách 90 a 110 cm. </a:t>
            </a:r>
          </a:p>
          <a:p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Hole opěrné 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Hole určené osobám s pohybovým omezením v kombinaci se zrakovým postižením. Dosahují ke kyčelnímu kloubu, běžně v délkách 80 až 95 cm.</a:t>
            </a:r>
            <a:endParaRPr 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375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8" y="468106"/>
            <a:ext cx="2794433" cy="262246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068" y="360218"/>
            <a:ext cx="2842993" cy="202002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040" y="1370228"/>
            <a:ext cx="3334847" cy="1982572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122" y="3352800"/>
            <a:ext cx="2713973" cy="255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5557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asedací místnost Ion">
  <a:themeElements>
    <a:clrScheme name="Zasedací místnost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Zasedací místnost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Zasedací místnost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37</TotalTime>
  <Words>98</Words>
  <Application>Microsoft Office PowerPoint</Application>
  <PresentationFormat>Širokoúhlá obrazovka</PresentationFormat>
  <Paragraphs>15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Times New Roman</vt:lpstr>
      <vt:lpstr>Wingdings 3</vt:lpstr>
      <vt:lpstr>Zasedací místnost Ion</vt:lpstr>
      <vt:lpstr>15. 10. den bílé hole</vt:lpstr>
      <vt:lpstr>Mezinárodní den bílé hole</vt:lpstr>
      <vt:lpstr>Prezentace aplikace PowerPoint</vt:lpstr>
      <vt:lpstr>HISTORIE BÍLÝCH HOLÍ</vt:lpstr>
      <vt:lpstr>Prezentace aplikace PowerPoint</vt:lpstr>
      <vt:lpstr>Prezentace aplikace PowerPoint</vt:lpstr>
      <vt:lpstr>Prezentace aplikace PowerPoint</vt:lpstr>
      <vt:lpstr>ROZDĚLENÍ BÍLÝCH HOLÍ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15. 10. den bílé hole</dc:title>
  <dc:creator>ucitel</dc:creator>
  <cp:lastModifiedBy>ucitel</cp:lastModifiedBy>
  <cp:revision>4</cp:revision>
  <dcterms:created xsi:type="dcterms:W3CDTF">2024-10-16T15:23:11Z</dcterms:created>
  <dcterms:modified xsi:type="dcterms:W3CDTF">2024-10-16T16:00:18Z</dcterms:modified>
</cp:coreProperties>
</file>